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embeddedFontLst/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slide" Target="slides/slide19.xml"/>
<Relationship Id="rId22" Type="http://schemas.openxmlformats.org/officeDocument/2006/relationships/slide" Target="slides/slide20.xml"/>
<Relationship Id="rId23" Type="http://schemas.openxmlformats.org/officeDocument/2006/relationships/slide" Target="slides/slide21.xml"/>
<Relationship Id="rId24" Type="http://schemas.openxmlformats.org/officeDocument/2006/relationships/slide" Target="slides/slide22.xml"/>
<Relationship Id="rId25" Type="http://schemas.openxmlformats.org/officeDocument/2006/relationships/slide" Target="slides/slide23.xml"/>
<Relationship Id="rId26" Type="http://schemas.openxmlformats.org/officeDocument/2006/relationships/slide" Target="slides/slide24.xml"/>
<Relationship Id="rId27" Type="http://schemas.openxmlformats.org/officeDocument/2006/relationships/slide" Target="slides/slide25.xml"/>
<Relationship Id="rId28" Type="http://schemas.openxmlformats.org/officeDocument/2006/relationships/slide" Target="slides/slide26.xml"/>
<Relationship Id="rId29" Type="http://schemas.openxmlformats.org/officeDocument/2006/relationships/slide" Target="slides/slide27.xml"/>
<Relationship Id="rId30" Type="http://schemas.openxmlformats.org/officeDocument/2006/relationships/slide" Target="slides/slide28.xml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4.pn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png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0.png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1.png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3.png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8.png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2.png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2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1.png"/>
</Relationships>
</file>

<file path=ppt/slides/_rels/slide2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9.png"/>
</Relationships>
</file>

<file path=ppt/slides/_rels/slide2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5.png"/>
</Relationships>
</file>

<file path=ppt/slides/_rels/slide2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6.png"/>
</Relationships>
</file>

<file path=ppt/slides/_rels/slide2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7.png"/>
</Relationships>
</file>

<file path=ppt/slides/_rels/slide2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4.png"/>
</Relationships>
</file>

<file path=ppt/slides/_rels/slide2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5.png"/>
</Relationships>
</file>

<file path=ppt/slides/_rels/slide2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6.png"/>
</Relationships>
</file>

<file path=ppt/slides/_rels/slide2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7.png"/>
</Relationships>
</file>

<file path=ppt/slides/_rels/slide2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8.pn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5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0.pn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3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0E4945"/>
      </a:accent1>
      <a:accent2>
        <a:srgbClr val="E1C4A2"/>
      </a:accent2>
      <a:accent3>
        <a:srgbClr val="CC8652"/>
      </a:accent3>
      <a:accent4>
        <a:srgbClr val="B8B798"/>
      </a:accent4>
      <a:accent5>
        <a:srgbClr val="F3DBB7"/>
      </a:accent5>
      <a:accent6>
        <a:srgbClr val="F2F2F2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